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524" r:id="rId88"/>
    <p:sldId id="372" r:id="rId89"/>
    <p:sldId id="272" r:id="rId90"/>
    <p:sldId id="381" r:id="rId91"/>
    <p:sldId id="382" r:id="rId92"/>
    <p:sldId id="386" r:id="rId93"/>
    <p:sldId id="385" r:id="rId94"/>
    <p:sldId id="517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525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374" r:id="rId116"/>
    <p:sldId id="274" r:id="rId117"/>
    <p:sldId id="420" r:id="rId118"/>
    <p:sldId id="407" r:id="rId119"/>
    <p:sldId id="408" r:id="rId120"/>
    <p:sldId id="409" r:id="rId121"/>
    <p:sldId id="417" r:id="rId122"/>
    <p:sldId id="416" r:id="rId123"/>
    <p:sldId id="410" r:id="rId124"/>
    <p:sldId id="411" r:id="rId125"/>
    <p:sldId id="412" r:id="rId126"/>
    <p:sldId id="415" r:id="rId127"/>
    <p:sldId id="414" r:id="rId128"/>
    <p:sldId id="413" r:id="rId129"/>
    <p:sldId id="418" r:id="rId130"/>
    <p:sldId id="375" r:id="rId131"/>
    <p:sldId id="419" r:id="rId132"/>
    <p:sldId id="275" r:id="rId133"/>
    <p:sldId id="423" r:id="rId134"/>
    <p:sldId id="422" r:id="rId135"/>
    <p:sldId id="424" r:id="rId136"/>
    <p:sldId id="425" r:id="rId137"/>
    <p:sldId id="426" r:id="rId138"/>
    <p:sldId id="427" r:id="rId139"/>
    <p:sldId id="429" r:id="rId140"/>
    <p:sldId id="526" r:id="rId141"/>
    <p:sldId id="428" r:id="rId142"/>
    <p:sldId id="376" r:id="rId143"/>
    <p:sldId id="432" r:id="rId144"/>
    <p:sldId id="430" r:id="rId145"/>
    <p:sldId id="431" r:id="rId146"/>
    <p:sldId id="433" r:id="rId147"/>
    <p:sldId id="434" r:id="rId148"/>
    <p:sldId id="435" r:id="rId149"/>
    <p:sldId id="437" r:id="rId150"/>
    <p:sldId id="438" r:id="rId151"/>
    <p:sldId id="436" r:id="rId152"/>
    <p:sldId id="439" r:id="rId153"/>
    <p:sldId id="440" r:id="rId154"/>
    <p:sldId id="379" r:id="rId155"/>
    <p:sldId id="276" r:id="rId156"/>
    <p:sldId id="445" r:id="rId157"/>
    <p:sldId id="444" r:id="rId158"/>
    <p:sldId id="443" r:id="rId159"/>
    <p:sldId id="442" r:id="rId160"/>
    <p:sldId id="448" r:id="rId161"/>
    <p:sldId id="447" r:id="rId162"/>
    <p:sldId id="441" r:id="rId163"/>
    <p:sldId id="478" r:id="rId164"/>
    <p:sldId id="451" r:id="rId165"/>
    <p:sldId id="453" r:id="rId166"/>
    <p:sldId id="454" r:id="rId167"/>
    <p:sldId id="459" r:id="rId168"/>
    <p:sldId id="461" r:id="rId169"/>
    <p:sldId id="483" r:id="rId170"/>
    <p:sldId id="489" r:id="rId171"/>
    <p:sldId id="481" r:id="rId172"/>
    <p:sldId id="462" r:id="rId173"/>
    <p:sldId id="485" r:id="rId174"/>
    <p:sldId id="487" r:id="rId175"/>
    <p:sldId id="482" r:id="rId176"/>
    <p:sldId id="464" r:id="rId177"/>
    <p:sldId id="486" r:id="rId178"/>
    <p:sldId id="488" r:id="rId179"/>
    <p:sldId id="465" r:id="rId180"/>
    <p:sldId id="377" r:id="rId181"/>
    <p:sldId id="380" r:id="rId182"/>
    <p:sldId id="277" r:id="rId183"/>
    <p:sldId id="469" r:id="rId184"/>
    <p:sldId id="466" r:id="rId185"/>
    <p:sldId id="467" r:id="rId186"/>
    <p:sldId id="468" r:id="rId187"/>
    <p:sldId id="266" r:id="rId188"/>
    <p:sldId id="490" r:id="rId189"/>
    <p:sldId id="492" r:id="rId190"/>
    <p:sldId id="493" r:id="rId191"/>
    <p:sldId id="491" r:id="rId192"/>
    <p:sldId id="495" r:id="rId193"/>
    <p:sldId id="496" r:id="rId194"/>
    <p:sldId id="494" r:id="rId195"/>
    <p:sldId id="497" r:id="rId196"/>
    <p:sldId id="498" r:id="rId197"/>
    <p:sldId id="500" r:id="rId198"/>
    <p:sldId id="499" r:id="rId199"/>
    <p:sldId id="501" r:id="rId200"/>
    <p:sldId id="502" r:id="rId201"/>
    <p:sldId id="503" r:id="rId202"/>
    <p:sldId id="504" r:id="rId203"/>
    <p:sldId id="510" r:id="rId204"/>
    <p:sldId id="506" r:id="rId205"/>
    <p:sldId id="507" r:id="rId206"/>
    <p:sldId id="508" r:id="rId207"/>
    <p:sldId id="509" r:id="rId208"/>
    <p:sldId id="505" r:id="rId209"/>
    <p:sldId id="511" r:id="rId210"/>
    <p:sldId id="327" r:id="rId2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524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525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526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 autoAdjust="0"/>
    <p:restoredTop sz="86486" autoAdjust="0"/>
  </p:normalViewPr>
  <p:slideViewPr>
    <p:cSldViewPr>
      <p:cViewPr varScale="1">
        <p:scale>
          <a:sx n="98" d="100"/>
          <a:sy n="98" d="100"/>
        </p:scale>
        <p:origin x="4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18.10.2020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18.10.2020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 </a:t>
            </a:r>
            <a:r>
              <a:rPr lang="en-US" sz="2800" dirty="0"/>
              <a:t>Linux, Mac</a:t>
            </a:r>
            <a:r>
              <a:rPr lang="ru-RU" sz="2800" dirty="0"/>
              <a:t>, при желании на </a:t>
            </a:r>
            <a:r>
              <a:rPr lang="en-US" sz="2800" dirty="0"/>
              <a:t>Windows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Graph</a:t>
            </a:r>
            <a:endParaRPr lang="ru-RU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Bash</a:t>
            </a:r>
            <a:endParaRPr lang="ru-RU" sz="2800" dirty="0"/>
          </a:p>
          <a:p>
            <a:r>
              <a:rPr lang="ru-RU" dirty="0"/>
              <a:t>Может все!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консоли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C43AE0C-7FF3-4F3B-909E-31EC8AAA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3068960"/>
            <a:ext cx="895475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3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Подсвечивает </a:t>
            </a:r>
            <a:r>
              <a:rPr lang="en-US" dirty="0"/>
              <a:t>Markdown</a:t>
            </a:r>
          </a:p>
          <a:p>
            <a:r>
              <a:rPr lang="ru-RU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br>
              <a:rPr lang="ru-RU" sz="2800" dirty="0"/>
            </a:br>
            <a:r>
              <a:rPr lang="ru-RU" sz="2800" dirty="0"/>
              <a:t>					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br>
              <a:rPr lang="ru-RU" sz="2800" b="1" dirty="0"/>
            </a:br>
            <a:r>
              <a:rPr lang="ru-RU" sz="2800" b="1" dirty="0"/>
              <a:t>					</a:t>
            </a:r>
            <a:r>
              <a:rPr lang="ru-RU" sz="2800" dirty="0"/>
              <a:t>и 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077072"/>
            <a:ext cx="2623893" cy="161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1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4566">
            <a:off x="6467009" y="2020057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консоли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5B1C-C993-4076-B5A8-C79E573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9" y="2204864"/>
            <a:ext cx="875469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Extensions +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>
                <a:latin typeface="Consolas" panose="020B0609020204030204" pitchFamily="49" charset="0"/>
              </a:rPr>
              <a:t>git-install-ex.md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CLI + Mac or Linux or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на лету 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97" y="3862419"/>
            <a:ext cx="2916139" cy="26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br>
              <a:rPr lang="ru-RU" sz="4000" dirty="0"/>
            </a:b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br>
              <a:rPr lang="ru-RU" sz="3600" dirty="0"/>
            </a:b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br>
              <a:rPr lang="en-US" sz="4000" dirty="0"/>
            </a:b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/>
              <a:t>Commit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5529C-E032-4B53-9BD2-C6F462CB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"/>
          <a:stretch/>
        </p:blipFill>
        <p:spPr>
          <a:xfrm>
            <a:off x="911424" y="1693967"/>
            <a:ext cx="10620000" cy="51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6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0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85" y="2179586"/>
            <a:ext cx="2498828" cy="24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придется что-то выбрать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2050" name="Picture 2" descr="ÐÐ°ÑÑÐ¸Ð½ÐºÐ¸ Ð¿Ð¾ Ð·Ð°Ð¿ÑÐ¾ÑÑ ÑÐ»Ð¾Ð¼Ð°ÑÑ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42" y="1487785"/>
            <a:ext cx="2445271" cy="24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6247-DF48-4799-9E71-3B9E2A2E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82" y="1556792"/>
            <a:ext cx="8883235" cy="50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1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</a:t>
            </a:r>
            <a:r>
              <a:rPr lang="ru-RU"/>
              <a:t>видимых когда-либо </a:t>
            </a:r>
            <a:r>
              <a:rPr lang="ru-RU" dirty="0"/>
              <a:t>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0D954-64B5-4562-9084-FA1F7665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62939"/>
            <a:ext cx="10200456" cy="3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18872</TotalTime>
  <Words>4091</Words>
  <Application>Microsoft Office PowerPoint</Application>
  <PresentationFormat>Widescreen</PresentationFormat>
  <Paragraphs>1036</Paragraphs>
  <Slides>210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6" baseType="lpstr">
      <vt:lpstr>Arial</vt:lpstr>
      <vt:lpstr>Calibri</vt:lpstr>
      <vt:lpstr>Consolas</vt:lpstr>
      <vt:lpstr>Segoe UI</vt:lpstr>
      <vt:lpstr>Segoe UI Light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PowerPoint Presentation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PowerPoint Presentation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Rebase в Git Graph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когда-либо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PowerPoint Presentation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Remote в консоли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Upstream mapping в консоли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PowerPoint Presentation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PowerPoint Presentation</vt:lpstr>
      <vt:lpstr>reset --mixed</vt:lpstr>
      <vt:lpstr>reset --mixed</vt:lpstr>
      <vt:lpstr>reset --mixed</vt:lpstr>
      <vt:lpstr>PowerPoint Presentation</vt:lpstr>
      <vt:lpstr>reset --soft</vt:lpstr>
      <vt:lpstr>reset --soft</vt:lpstr>
      <vt:lpstr>reset --soft</vt:lpstr>
      <vt:lpstr>PowerPoint Presentation</vt:lpstr>
      <vt:lpstr>Stash</vt:lpstr>
      <vt:lpstr>Задание 14. Stash Задание 15. Hard Reset Задание 16. Soft Reset (optional)</vt:lpstr>
      <vt:lpstr>PowerPoint Presentation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PowerPoint Presentation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Сергей Кузьминов</cp:lastModifiedBy>
  <cp:revision>841</cp:revision>
  <dcterms:created xsi:type="dcterms:W3CDTF">2014-03-14T10:29:29Z</dcterms:created>
  <dcterms:modified xsi:type="dcterms:W3CDTF">2020-10-17T19:17:42Z</dcterms:modified>
  <cp:category/>
</cp:coreProperties>
</file>